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041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20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544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35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920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834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130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187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035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571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373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EA422-6967-472E-8D3C-ACF8A3FC0301}" type="datetimeFigureOut">
              <a:rPr lang="hu-HU" smtClean="0"/>
              <a:t>2020.05.04.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6DC3-0FD3-452E-A9D4-7B14A650A1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553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14152" y="1334864"/>
            <a:ext cx="9332890" cy="2348494"/>
          </a:xfrm>
        </p:spPr>
        <p:txBody>
          <a:bodyPr>
            <a:normAutofit fontScale="90000"/>
          </a:bodyPr>
          <a:lstStyle/>
          <a:p>
            <a:r>
              <a:rPr lang="hu-HU" sz="9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Szabó Magda</a:t>
            </a:r>
            <a:br>
              <a:rPr lang="hu-HU" sz="9600" b="1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hu-HU" sz="9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1917-2007</a:t>
            </a:r>
            <a:endParaRPr lang="hu-HU" sz="9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050" name="Picture 2" descr="https://player.slideplayer.hu/32/10037959/data/images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411" y="3683358"/>
            <a:ext cx="1946371" cy="284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460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hu-HU" dirty="0" smtClean="0">
                <a:latin typeface="Aharoni" panose="02010803020104030203" pitchFamily="2" charset="-79"/>
                <a:cs typeface="Aharoni" panose="02010803020104030203" pitchFamily="2" charset="-79"/>
              </a:rPr>
              <a:t>Életútja</a:t>
            </a:r>
            <a:endParaRPr lang="hu-HU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Szabó Magda 1917-ben született </a:t>
            </a:r>
            <a:r>
              <a:rPr lang="hu-HU" dirty="0" smtClean="0"/>
              <a:t>Debrecenben</a:t>
            </a:r>
            <a:endParaRPr lang="hu-HU" dirty="0"/>
          </a:p>
          <a:p>
            <a:r>
              <a:rPr lang="hu-HU" dirty="0" smtClean="0"/>
              <a:t>A </a:t>
            </a:r>
            <a:r>
              <a:rPr lang="hu-HU" dirty="0"/>
              <a:t>híres Dóczi intézetben </a:t>
            </a:r>
            <a:r>
              <a:rPr lang="hu-HU" dirty="0" smtClean="0"/>
              <a:t>tanult</a:t>
            </a:r>
          </a:p>
          <a:p>
            <a:r>
              <a:rPr lang="hu-HU" dirty="0" smtClean="0"/>
              <a:t>Diplomáját </a:t>
            </a:r>
            <a:r>
              <a:rPr lang="hu-HU" dirty="0"/>
              <a:t>magyar-latin szakon szerezte a debreceni </a:t>
            </a:r>
            <a:r>
              <a:rPr lang="hu-HU" dirty="0" smtClean="0"/>
              <a:t>egyetemen</a:t>
            </a:r>
          </a:p>
          <a:p>
            <a:r>
              <a:rPr lang="hu-HU" dirty="0" smtClean="0"/>
              <a:t>Tanított </a:t>
            </a:r>
            <a:r>
              <a:rPr lang="hu-HU" dirty="0"/>
              <a:t>Debrecenben és </a:t>
            </a:r>
            <a:r>
              <a:rPr lang="hu-HU" dirty="0" smtClean="0"/>
              <a:t>Hódmezővásárhelyen</a:t>
            </a:r>
          </a:p>
          <a:p>
            <a:r>
              <a:rPr lang="hu-HU" dirty="0" smtClean="0"/>
              <a:t>1945-től </a:t>
            </a:r>
            <a:r>
              <a:rPr lang="hu-HU" dirty="0"/>
              <a:t>a Vallás- és Közoktatásügyi Minisztériumban </a:t>
            </a:r>
            <a:r>
              <a:rPr lang="hu-HU" dirty="0" smtClean="0"/>
              <a:t>dolgozott</a:t>
            </a:r>
          </a:p>
          <a:p>
            <a:r>
              <a:rPr lang="hu-HU" dirty="0" smtClean="0"/>
              <a:t>Költőként indult</a:t>
            </a:r>
          </a:p>
          <a:p>
            <a:r>
              <a:rPr lang="hu-HU" dirty="0" smtClean="0"/>
              <a:t>1949</a:t>
            </a:r>
            <a:r>
              <a:rPr lang="hu-HU" dirty="0"/>
              <a:t>: megkapta a Baumgarten-díjat, de polgári származása miatt még aznap </a:t>
            </a:r>
            <a:r>
              <a:rPr lang="hu-HU" dirty="0" smtClean="0"/>
              <a:t>visszavonják</a:t>
            </a:r>
          </a:p>
          <a:p>
            <a:r>
              <a:rPr lang="hu-HU" dirty="0" smtClean="0"/>
              <a:t>1958-ig </a:t>
            </a:r>
            <a:r>
              <a:rPr lang="hu-HU" dirty="0"/>
              <a:t>nem jelenhetett meg könyve</a:t>
            </a:r>
          </a:p>
        </p:txBody>
      </p:sp>
    </p:spTree>
    <p:extLst>
      <p:ext uri="{BB962C8B-B14F-4D97-AF65-F5344CB8AC3E}">
        <p14:creationId xmlns:p14="http://schemas.microsoft.com/office/powerpoint/2010/main" val="2584823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40157"/>
            <a:ext cx="10515600" cy="5236805"/>
          </a:xfrm>
        </p:spPr>
        <p:txBody>
          <a:bodyPr>
            <a:normAutofit/>
          </a:bodyPr>
          <a:lstStyle/>
          <a:p>
            <a:r>
              <a:rPr lang="hu-HU" dirty="0"/>
              <a:t>A Freskó és Az őz című regények hozták meg számára az országos ismertséget. Ettől fogva szabadfoglalkozású íróként élt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Férje</a:t>
            </a:r>
            <a:r>
              <a:rPr lang="hu-HU" dirty="0"/>
              <a:t>: </a:t>
            </a:r>
            <a:r>
              <a:rPr lang="hu-HU" dirty="0" err="1"/>
              <a:t>Szobotka</a:t>
            </a:r>
            <a:r>
              <a:rPr lang="hu-HU" dirty="0"/>
              <a:t> Tibor, </a:t>
            </a:r>
            <a:r>
              <a:rPr lang="hu-HU" dirty="0" smtClean="0"/>
              <a:t>író</a:t>
            </a:r>
          </a:p>
        </p:txBody>
      </p:sp>
      <p:pic>
        <p:nvPicPr>
          <p:cNvPr id="1026" name="Picture 2" descr="https://player.slideplayer.hu/32/10037959/data/images/im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339" y="2035584"/>
            <a:ext cx="2162405" cy="3128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492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803476"/>
          </a:xfrm>
        </p:spPr>
        <p:txBody>
          <a:bodyPr/>
          <a:lstStyle/>
          <a:p>
            <a:r>
              <a:rPr lang="hu-HU" dirty="0" smtClean="0"/>
              <a:t>Az író 1959-ben és 1972-ben József Attila-díjat, </a:t>
            </a:r>
          </a:p>
          <a:p>
            <a:r>
              <a:rPr lang="hu-HU" dirty="0" smtClean="0"/>
              <a:t>1978-ban Kossuth- díjat kapott, majd 2001-ben Corvin-lánc kitüntetésben részesült </a:t>
            </a:r>
          </a:p>
          <a:p>
            <a:r>
              <a:rPr lang="hu-HU" dirty="0" smtClean="0"/>
              <a:t>2003-ban elnyerte a </a:t>
            </a:r>
            <a:r>
              <a:rPr lang="hu-HU" dirty="0" err="1" smtClean="0"/>
              <a:t>Femina</a:t>
            </a:r>
            <a:r>
              <a:rPr lang="hu-HU" dirty="0" smtClean="0"/>
              <a:t> francia irodalmi díj külföldi regényt jutalmazó változatát Az ajtó című, franciául is megjelent regényéért, és elnyerte a </a:t>
            </a:r>
            <a:r>
              <a:rPr lang="hu-HU" dirty="0" err="1" smtClean="0"/>
              <a:t>Prima</a:t>
            </a:r>
            <a:r>
              <a:rPr lang="hu-HU" dirty="0" smtClean="0"/>
              <a:t> </a:t>
            </a:r>
            <a:r>
              <a:rPr lang="hu-HU" dirty="0" err="1" smtClean="0"/>
              <a:t>Primissima</a:t>
            </a:r>
            <a:r>
              <a:rPr lang="hu-HU" dirty="0" smtClean="0"/>
              <a:t> Díjat.</a:t>
            </a:r>
          </a:p>
          <a:p>
            <a:r>
              <a:rPr lang="hu-HU" dirty="0" smtClean="0"/>
              <a:t>2007-ben, 90. születésnapján megkapta a Magyar Köztársasági Érdemrend Nagykeresztje (polgári tagozata) kitüntetést, </a:t>
            </a:r>
          </a:p>
          <a:p>
            <a:r>
              <a:rPr lang="hu-HU" dirty="0" smtClean="0"/>
              <a:t>az alkotót Hazám-díjjal </a:t>
            </a:r>
            <a:r>
              <a:rPr lang="hu-HU" dirty="0" smtClean="0"/>
              <a:t>is </a:t>
            </a:r>
            <a:r>
              <a:rPr lang="hu-HU" dirty="0" smtClean="0"/>
              <a:t>jutalmazták. </a:t>
            </a:r>
          </a:p>
          <a:p>
            <a:r>
              <a:rPr lang="hu-HU" dirty="0" smtClean="0"/>
              <a:t>A Szépírók Társaságának tagja, Budapest és Debrecen díszpolgára volt.</a:t>
            </a:r>
          </a:p>
          <a:p>
            <a:r>
              <a:rPr lang="hu-HU" dirty="0" smtClean="0"/>
              <a:t>2007-ben halt meg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9409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89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Művei</a:t>
            </a: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563674"/>
          </a:xfrm>
        </p:spPr>
        <p:txBody>
          <a:bodyPr>
            <a:normAutofit fontScale="70000" lnSpcReduction="20000"/>
          </a:bodyPr>
          <a:lstStyle/>
          <a:p>
            <a:r>
              <a:rPr lang="hu-HU" b="1" dirty="0" smtClean="0"/>
              <a:t>Meseregények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Tündér Lala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Sziget-kék</a:t>
            </a:r>
          </a:p>
          <a:p>
            <a:r>
              <a:rPr lang="hu-HU" b="1" dirty="0" smtClean="0"/>
              <a:t>Ifjúsági regények</a:t>
            </a:r>
            <a:r>
              <a:rPr lang="hu-HU" dirty="0" smtClean="0"/>
              <a:t> 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Álarcosbál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Születésnap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Abigél</a:t>
            </a:r>
          </a:p>
          <a:p>
            <a:r>
              <a:rPr lang="hu-HU" b="1" dirty="0" smtClean="0"/>
              <a:t>Regények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Für </a:t>
            </a:r>
            <a:r>
              <a:rPr lang="hu-HU" dirty="0" err="1" smtClean="0"/>
              <a:t>Elise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Disznótor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Katalin utca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Régimódi történet,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Az </a:t>
            </a:r>
            <a:r>
              <a:rPr lang="hu-HU" dirty="0"/>
              <a:t>ajtó</a:t>
            </a:r>
            <a:r>
              <a:rPr lang="hu-HU" dirty="0" smtClean="0"/>
              <a:t>…….</a:t>
            </a:r>
          </a:p>
          <a:p>
            <a:r>
              <a:rPr lang="hu-HU" b="1" dirty="0" smtClean="0"/>
              <a:t>Dráma</a:t>
            </a:r>
            <a:r>
              <a:rPr lang="hu-HU" dirty="0" smtClean="0"/>
              <a:t> 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- Az </a:t>
            </a:r>
            <a:r>
              <a:rPr lang="hu-HU" dirty="0"/>
              <a:t>a szép, fényes </a:t>
            </a:r>
            <a:r>
              <a:rPr lang="hu-HU" dirty="0" smtClean="0"/>
              <a:t>nap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A macskák </a:t>
            </a:r>
            <a:r>
              <a:rPr lang="hu-HU" dirty="0"/>
              <a:t>szerenádja</a:t>
            </a:r>
          </a:p>
        </p:txBody>
      </p:sp>
    </p:spTree>
    <p:extLst>
      <p:ext uri="{BB962C8B-B14F-4D97-AF65-F5344CB8AC3E}">
        <p14:creationId xmlns:p14="http://schemas.microsoft.com/office/powerpoint/2010/main" val="19072679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sz="4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hu-HU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Köszönöm a megtisztelő figyelmet!</a:t>
            </a:r>
            <a:endParaRPr lang="hu-HU" sz="4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9793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166</Words>
  <Application>Microsoft Office PowerPoint</Application>
  <PresentationFormat>Szélesvásznú</PresentationFormat>
  <Paragraphs>45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Office-téma</vt:lpstr>
      <vt:lpstr>Szabó Magda 1917-2007</vt:lpstr>
      <vt:lpstr>Életútja</vt:lpstr>
      <vt:lpstr>PowerPoint bemutató</vt:lpstr>
      <vt:lpstr>PowerPoint bemutató</vt:lpstr>
      <vt:lpstr>Művei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Szabó Magda</dc:title>
  <dc:creator>talacili</dc:creator>
  <cp:lastModifiedBy>talacili</cp:lastModifiedBy>
  <cp:revision>14</cp:revision>
  <dcterms:created xsi:type="dcterms:W3CDTF">2020-05-04T12:46:49Z</dcterms:created>
  <dcterms:modified xsi:type="dcterms:W3CDTF">2020-05-04T13:04:23Z</dcterms:modified>
</cp:coreProperties>
</file>